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"/>
  </p:notesMasterIdLst>
  <p:sldIdLst>
    <p:sldId id="262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5E19"/>
    <a:srgbClr val="FFFF99"/>
    <a:srgbClr val="FF600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F3D6F-924A-47AE-A461-1F2BD865894E}" type="datetimeFigureOut">
              <a:rPr lang="zh-TW" altLang="en-US" smtClean="0"/>
              <a:t>2020/6/24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ADFF09-B412-46FD-8832-2835DF437F8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931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810799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971925"/>
            <a:ext cx="6815669" cy="1006473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864531D-C727-4303-8DA9-0FDE49C3AEF9}" type="datetimeFigureOut">
              <a:rPr lang="zh-TW" altLang="en-US" smtClean="0"/>
              <a:t>2020/6/24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785C6E4-5F1B-407E-8BF3-C554B0098976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8269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5369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4531D-C727-4303-8DA9-0FDE49C3AEF9}" type="datetimeFigureOut">
              <a:rPr lang="zh-TW" altLang="en-US" smtClean="0"/>
              <a:t>2020/6/24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5C6E4-5F1B-407E-8BF3-C554B009897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8383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4531D-C727-4303-8DA9-0FDE49C3AEF9}" type="datetimeFigureOut">
              <a:rPr lang="zh-TW" altLang="en-US" smtClean="0"/>
              <a:t>2020/6/24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5C6E4-5F1B-407E-8BF3-C554B0098976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06616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4531D-C727-4303-8DA9-0FDE49C3AEF9}" type="datetimeFigureOut">
              <a:rPr lang="zh-TW" altLang="en-US" smtClean="0"/>
              <a:t>2020/6/24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5C6E4-5F1B-407E-8BF3-C554B009897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48449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4531D-C727-4303-8DA9-0FDE49C3AEF9}" type="datetimeFigureOut">
              <a:rPr lang="zh-TW" altLang="en-US" smtClean="0"/>
              <a:t>2020/6/24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5C6E4-5F1B-407E-8BF3-C554B009897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85623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4531D-C727-4303-8DA9-0FDE49C3AEF9}" type="datetimeFigureOut">
              <a:rPr lang="zh-TW" altLang="en-US" smtClean="0"/>
              <a:t>2020/6/24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5C6E4-5F1B-407E-8BF3-C554B009897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57052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4531D-C727-4303-8DA9-0FDE49C3AEF9}" type="datetimeFigureOut">
              <a:rPr lang="zh-TW" altLang="en-US" smtClean="0"/>
              <a:t>2020/6/24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5C6E4-5F1B-407E-8BF3-C554B0098976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44339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4531D-C727-4303-8DA9-0FDE49C3AEF9}" type="datetimeFigureOut">
              <a:rPr lang="zh-TW" altLang="en-US" smtClean="0"/>
              <a:t>2020/6/24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5C6E4-5F1B-407E-8BF3-C554B0098976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88405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4531D-C727-4303-8DA9-0FDE49C3AEF9}" type="datetimeFigureOut">
              <a:rPr lang="zh-TW" altLang="en-US" smtClean="0"/>
              <a:t>2020/6/24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5C6E4-5F1B-407E-8BF3-C554B0098976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5726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4531D-C727-4303-8DA9-0FDE49C3AEF9}" type="datetimeFigureOut">
              <a:rPr lang="zh-TW" altLang="en-US" smtClean="0"/>
              <a:t>2020/6/24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5C6E4-5F1B-407E-8BF3-C554B009897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5953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4531D-C727-4303-8DA9-0FDE49C3AEF9}" type="datetimeFigureOut">
              <a:rPr lang="zh-TW" altLang="en-US" smtClean="0"/>
              <a:t>2020/6/24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5C6E4-5F1B-407E-8BF3-C554B0098976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477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4531D-C727-4303-8DA9-0FDE49C3AEF9}" type="datetimeFigureOut">
              <a:rPr lang="zh-TW" altLang="en-US" smtClean="0"/>
              <a:t>2020/6/24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5C6E4-5F1B-407E-8BF3-C554B009897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3598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4531D-C727-4303-8DA9-0FDE49C3AEF9}" type="datetimeFigureOut">
              <a:rPr lang="zh-TW" altLang="en-US" smtClean="0"/>
              <a:t>2020/6/24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5C6E4-5F1B-407E-8BF3-C554B0098976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6146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4531D-C727-4303-8DA9-0FDE49C3AEF9}" type="datetimeFigureOut">
              <a:rPr lang="zh-TW" altLang="en-US" smtClean="0"/>
              <a:t>2020/6/24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5C6E4-5F1B-407E-8BF3-C554B0098976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858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4531D-C727-4303-8DA9-0FDE49C3AEF9}" type="datetimeFigureOut">
              <a:rPr lang="zh-TW" altLang="en-US" smtClean="0"/>
              <a:t>2020/6/24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5C6E4-5F1B-407E-8BF3-C554B009897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0442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4531D-C727-4303-8DA9-0FDE49C3AEF9}" type="datetimeFigureOut">
              <a:rPr lang="zh-TW" altLang="en-US" smtClean="0"/>
              <a:t>2020/6/24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5C6E4-5F1B-407E-8BF3-C554B0098976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8159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4531D-C727-4303-8DA9-0FDE49C3AEF9}" type="datetimeFigureOut">
              <a:rPr lang="zh-TW" altLang="en-US" smtClean="0"/>
              <a:t>2020/6/24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5C6E4-5F1B-407E-8BF3-C554B009897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1149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864531D-C727-4303-8DA9-0FDE49C3AEF9}" type="datetimeFigureOut">
              <a:rPr lang="zh-TW" altLang="en-US" smtClean="0"/>
              <a:t>2020/6/24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785C6E4-5F1B-407E-8BF3-C554B009897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4717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B31E437-4DEC-46E0-B8F3-4B0B904D6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2777067"/>
            <a:ext cx="9601196" cy="1303867"/>
          </a:xfrm>
        </p:spPr>
        <p:txBody>
          <a:bodyPr>
            <a:normAutofit/>
          </a:bodyPr>
          <a:lstStyle/>
          <a:p>
            <a:r>
              <a:rPr lang="zh-TW" altLang="en-US" sz="4800" b="1" dirty="0">
                <a:solidFill>
                  <a:srgbClr val="775E19"/>
                </a:solidFill>
              </a:rPr>
              <a:t>上傳 </a:t>
            </a:r>
            <a:r>
              <a:rPr lang="en-US" altLang="zh-TW" sz="4800" b="1" dirty="0" err="1">
                <a:solidFill>
                  <a:srgbClr val="775E19"/>
                </a:solidFill>
                <a:latin typeface="+mj-ea"/>
              </a:rPr>
              <a:t>EverCam</a:t>
            </a:r>
            <a:endParaRPr lang="zh-TW" altLang="en-US" sz="4800" b="1" dirty="0">
              <a:solidFill>
                <a:srgbClr val="775E19"/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778736965"/>
      </p:ext>
    </p:extLst>
  </p:cSld>
  <p:clrMapOvr>
    <a:masterClrMapping/>
  </p:clrMapOvr>
  <p:transition spd="slow">
    <p:wipe dir="r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2188</TotalTime>
  <Words>3</Words>
  <Application>Microsoft Office PowerPoint</Application>
  <PresentationFormat>寬螢幕</PresentationFormat>
  <Paragraphs>1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6" baseType="lpstr">
      <vt:lpstr>微軟正黑體</vt:lpstr>
      <vt:lpstr>Arial</vt:lpstr>
      <vt:lpstr>Calibri</vt:lpstr>
      <vt:lpstr>Garamond</vt:lpstr>
      <vt:lpstr>有機</vt:lpstr>
      <vt:lpstr>上傳 EverCam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德宙 蘇</dc:creator>
  <cp:lastModifiedBy>水匚隹 孫</cp:lastModifiedBy>
  <cp:revision>34</cp:revision>
  <dcterms:created xsi:type="dcterms:W3CDTF">2019-03-19T03:32:46Z</dcterms:created>
  <dcterms:modified xsi:type="dcterms:W3CDTF">2020-06-24T05:29:29Z</dcterms:modified>
</cp:coreProperties>
</file>